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iclou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android.com/fin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Segurança com Celulares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10802"/>
          </a:xfrm>
        </p:spPr>
        <p:txBody>
          <a:bodyPr>
            <a:normAutofit fontScale="85000" lnSpcReduction="20000"/>
          </a:bodyPr>
          <a:lstStyle/>
          <a:p>
            <a:r>
              <a:rPr lang="pt-BR" sz="3100" dirty="0" smtClean="0"/>
              <a:t>IOS e </a:t>
            </a:r>
            <a:r>
              <a:rPr lang="pt-BR" sz="3100" dirty="0" err="1" smtClean="0"/>
              <a:t>Android</a:t>
            </a:r>
            <a:r>
              <a:rPr lang="pt-BR" sz="3100" dirty="0" smtClean="0"/>
              <a:t> </a:t>
            </a:r>
            <a:r>
              <a:rPr lang="pt-BR" dirty="0" smtClean="0"/>
              <a:t>																									</a:t>
            </a:r>
            <a:r>
              <a:rPr lang="pt-BR" sz="2600" b="1" dirty="0" smtClean="0">
                <a:solidFill>
                  <a:schemeClr val="bg1"/>
                </a:solidFill>
              </a:rPr>
              <a:t>Prof. Sergio </a:t>
            </a:r>
            <a:r>
              <a:rPr lang="pt-BR" sz="2600" b="1" dirty="0" smtClean="0">
                <a:solidFill>
                  <a:schemeClr val="bg1"/>
                </a:solidFill>
              </a:rPr>
              <a:t>fux</a:t>
            </a:r>
          </a:p>
          <a:p>
            <a:r>
              <a:rPr lang="pt-BR" sz="2600" b="1" dirty="0" smtClean="0">
                <a:solidFill>
                  <a:schemeClr val="bg1"/>
                </a:solidFill>
              </a:rPr>
              <a:t>												(21)99166-4220</a:t>
            </a:r>
          </a:p>
          <a:p>
            <a:endParaRPr lang="pt-BR" sz="2600" b="1" dirty="0">
              <a:solidFill>
                <a:schemeClr val="bg1"/>
              </a:solidFill>
            </a:endParaRPr>
          </a:p>
          <a:p>
            <a:endParaRPr lang="pt-BR" sz="2600" b="1" dirty="0" smtClean="0">
              <a:solidFill>
                <a:schemeClr val="bg1"/>
              </a:solidFill>
            </a:endParaRPr>
          </a:p>
          <a:p>
            <a:endParaRPr lang="pt-BR" sz="2600" b="1" dirty="0">
              <a:solidFill>
                <a:schemeClr val="bg1"/>
              </a:solidFill>
            </a:endParaRPr>
          </a:p>
          <a:p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03456" y="524470"/>
            <a:ext cx="4128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APA-BNDES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total não existe 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Sequestro</a:t>
            </a:r>
          </a:p>
          <a:p>
            <a:r>
              <a:rPr lang="pt-BR" sz="2400" dirty="0" smtClean="0"/>
              <a:t>Coação</a:t>
            </a:r>
          </a:p>
          <a:p>
            <a:r>
              <a:rPr lang="pt-BR" sz="2400" dirty="0" smtClean="0"/>
              <a:t>Surpresa – Torres Gêmeas</a:t>
            </a:r>
          </a:p>
          <a:p>
            <a:r>
              <a:rPr lang="pt-BR" sz="2400" dirty="0" smtClean="0"/>
              <a:t>Você atende celular na rua?</a:t>
            </a:r>
          </a:p>
          <a:p>
            <a:r>
              <a:rPr lang="pt-BR" sz="2400" dirty="0" smtClean="0"/>
              <a:t>Responde “</a:t>
            </a:r>
            <a:r>
              <a:rPr lang="pt-BR" sz="2400" dirty="0" err="1" smtClean="0"/>
              <a:t>zap</a:t>
            </a:r>
            <a:r>
              <a:rPr lang="pt-BR" sz="2400" dirty="0" smtClean="0"/>
              <a:t>” na rua?</a:t>
            </a:r>
          </a:p>
          <a:p>
            <a:r>
              <a:rPr lang="pt-BR" sz="2400" dirty="0" smtClean="0"/>
              <a:t>Usa celular no taxi ou Uber de janela aberta?</a:t>
            </a:r>
          </a:p>
          <a:p>
            <a:r>
              <a:rPr lang="pt-BR" sz="2400" dirty="0" smtClean="0"/>
              <a:t>PIX e Chips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65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Preventivas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45125" y="1553239"/>
            <a:ext cx="10903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Criar senha ou Pin é fundamental</a:t>
            </a:r>
          </a:p>
          <a:p>
            <a:endParaRPr lang="pt-BR" sz="2000" dirty="0" smtClean="0"/>
          </a:p>
          <a:p>
            <a:r>
              <a:rPr lang="pt-BR" sz="2000" dirty="0"/>
              <a:t>	 </a:t>
            </a:r>
            <a:r>
              <a:rPr lang="pt-BR" sz="2000" b="1" dirty="0" smtClean="0"/>
              <a:t>iPhone</a:t>
            </a:r>
            <a:r>
              <a:rPr lang="pt-BR" sz="2000" dirty="0" smtClean="0"/>
              <a:t>: Ajustes, Face ID, Criar Código – cadastrar código com 4 ou 6 números</a:t>
            </a:r>
          </a:p>
          <a:p>
            <a:r>
              <a:rPr lang="pt-BR" sz="2000" dirty="0" smtClean="0"/>
              <a:t>	Face ID – facilita no uso do dia a dia mas não é fundamental</a:t>
            </a:r>
          </a:p>
          <a:p>
            <a:endParaRPr lang="pt-BR" sz="2000" dirty="0"/>
          </a:p>
          <a:p>
            <a:r>
              <a:rPr lang="pt-BR" sz="2000" dirty="0" smtClean="0"/>
              <a:t>	</a:t>
            </a:r>
            <a:r>
              <a:rPr lang="pt-BR" sz="2000" b="1" dirty="0" err="1" smtClean="0"/>
              <a:t>Android</a:t>
            </a:r>
            <a:r>
              <a:rPr lang="pt-BR" sz="2000" dirty="0" smtClean="0"/>
              <a:t> : Configurações, Tela de Bloqueio, tipo de bloqueio e então escolher 	entre PIN ou Senha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5125" y="3942391"/>
            <a:ext cx="1057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Ter sempre por perto o número de sua operadora e-mail e senha do </a:t>
            </a:r>
            <a:r>
              <a:rPr lang="pt-BR" sz="2400" b="1" dirty="0" err="1" smtClean="0"/>
              <a:t>iCloud</a:t>
            </a:r>
            <a:r>
              <a:rPr lang="pt-BR" sz="2400" b="1" dirty="0" smtClean="0"/>
              <a:t> (iPhone) ou Gmail (</a:t>
            </a:r>
            <a:r>
              <a:rPr lang="pt-BR" sz="2400" b="1" dirty="0" err="1" smtClean="0"/>
              <a:t>Android</a:t>
            </a:r>
            <a:r>
              <a:rPr lang="pt-BR" sz="2400" b="1" dirty="0" smtClean="0"/>
              <a:t>)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45125" y="4907963"/>
            <a:ext cx="960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IMEI  </a:t>
            </a:r>
            <a:r>
              <a:rPr lang="pt-BR" sz="2000" b="1" dirty="0" smtClean="0"/>
              <a:t>É a identidade de seu celular ou melhor do chip</a:t>
            </a:r>
          </a:p>
          <a:p>
            <a:r>
              <a:rPr lang="pt-BR" sz="2000" dirty="0" smtClean="0"/>
              <a:t>Onde localizar:		</a:t>
            </a:r>
            <a:r>
              <a:rPr lang="pt-BR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recomendo anotar junto com o Nº da operadora</a:t>
            </a:r>
          </a:p>
          <a:p>
            <a:r>
              <a:rPr lang="pt-BR" sz="2000" dirty="0" smtClean="0"/>
              <a:t>iPhone: Ajuste, Geral, Sobre</a:t>
            </a:r>
          </a:p>
          <a:p>
            <a:r>
              <a:rPr lang="pt-BR" sz="2000" dirty="0" err="1" smtClean="0"/>
              <a:t>Android</a:t>
            </a:r>
            <a:r>
              <a:rPr lang="pt-BR" sz="2000" dirty="0" smtClean="0"/>
              <a:t> : Configurações, sobre o telefone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417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Preventivas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/>
            <a:r>
              <a:rPr lang="pt-BR" sz="2400" dirty="0" smtClean="0"/>
              <a:t>Verifique se o “localizar o </a:t>
            </a:r>
            <a:r>
              <a:rPr lang="pt-BR" sz="2400" dirty="0" err="1" smtClean="0"/>
              <a:t>celular”está</a:t>
            </a:r>
            <a:r>
              <a:rPr lang="pt-BR" sz="2400" dirty="0" smtClean="0"/>
              <a:t> ativado</a:t>
            </a:r>
            <a:endParaRPr lang="pt-BR" sz="2400" dirty="0"/>
          </a:p>
          <a:p>
            <a:pPr lvl="1"/>
            <a:r>
              <a:rPr lang="pt-BR" sz="2400" dirty="0" smtClean="0"/>
              <a:t>Ajustes , ID Apple,  Buscar – no iPhone </a:t>
            </a:r>
          </a:p>
          <a:p>
            <a:pPr lvl="1"/>
            <a:r>
              <a:rPr lang="pt-BR" sz="2400" dirty="0" smtClean="0"/>
              <a:t>Configurações, Buscar meu telefone – </a:t>
            </a:r>
            <a:r>
              <a:rPr lang="pt-BR" sz="2400" dirty="0" err="1" smtClean="0"/>
              <a:t>Android</a:t>
            </a:r>
            <a:endParaRPr lang="pt-BR" sz="2400" dirty="0" smtClean="0"/>
          </a:p>
          <a:p>
            <a:pPr marL="457200" lvl="1" indent="0">
              <a:buNone/>
            </a:pPr>
            <a:endParaRPr lang="pt-BR" sz="2400" dirty="0" smtClean="0"/>
          </a:p>
          <a:p>
            <a:pPr marL="400050"/>
            <a:r>
              <a:rPr lang="pt-BR" sz="2400" dirty="0" smtClean="0"/>
              <a:t>Verifique se o Backup está atualizado</a:t>
            </a:r>
          </a:p>
          <a:p>
            <a:pPr marL="800100" lvl="1"/>
            <a:r>
              <a:rPr lang="pt-BR" sz="2400" dirty="0" smtClean="0"/>
              <a:t>Ajustes, ID Apple, </a:t>
            </a:r>
            <a:r>
              <a:rPr lang="pt-BR" sz="2400" dirty="0" err="1"/>
              <a:t>i</a:t>
            </a:r>
            <a:r>
              <a:rPr lang="pt-BR" sz="2400" dirty="0" err="1" smtClean="0"/>
              <a:t>Cloud</a:t>
            </a:r>
            <a:r>
              <a:rPr lang="pt-BR" sz="2400" dirty="0"/>
              <a:t>	</a:t>
            </a:r>
            <a:r>
              <a:rPr lang="pt-BR" sz="2400" dirty="0" smtClean="0"/>
              <a:t>no iPhone</a:t>
            </a:r>
          </a:p>
          <a:p>
            <a:pPr marL="800100" lvl="1"/>
            <a:r>
              <a:rPr lang="pt-BR" sz="2400" dirty="0" smtClean="0"/>
              <a:t>Configurações, Nuvens e Contas – vai depender da marca do aparelho</a:t>
            </a:r>
          </a:p>
          <a:p>
            <a:pPr marL="1200150" lvl="2"/>
            <a:r>
              <a:rPr lang="pt-BR" sz="2400" dirty="0" smtClean="0"/>
              <a:t>Exemplo: Samsung </a:t>
            </a:r>
            <a:r>
              <a:rPr lang="pt-BR" sz="2400" dirty="0" err="1" smtClean="0"/>
              <a:t>Cloud</a:t>
            </a:r>
            <a:r>
              <a:rPr lang="pt-BR" sz="2400" dirty="0" smtClean="0"/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9764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capturar telas</a:t>
            </a:r>
            <a:br>
              <a:rPr lang="pt-BR" dirty="0" smtClean="0"/>
            </a:br>
            <a:r>
              <a:rPr lang="pt-BR" dirty="0" smtClean="0"/>
              <a:t> e enviar para seu e-mail ?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24842" y="2888673"/>
            <a:ext cx="1108364" cy="2175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708073" y="2701636"/>
            <a:ext cx="1108363" cy="227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16436" y="3172691"/>
            <a:ext cx="45719" cy="18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816436" y="3657600"/>
            <a:ext cx="45719" cy="318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67346" y="3172691"/>
            <a:ext cx="45719" cy="18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979123" y="3477491"/>
            <a:ext cx="45719" cy="180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121428" y="3352800"/>
            <a:ext cx="45719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3380509" y="3477491"/>
            <a:ext cx="637309" cy="1801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1271153" y="3172691"/>
            <a:ext cx="540327" cy="2147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6" y="3172691"/>
            <a:ext cx="652329" cy="201185"/>
          </a:xfrm>
          <a:prstGeom prst="rect">
            <a:avLst/>
          </a:prstGeom>
        </p:spPr>
      </p:pic>
      <p:sp>
        <p:nvSpPr>
          <p:cNvPr id="16" name="Seta para a esquerda 15"/>
          <p:cNvSpPr/>
          <p:nvPr/>
        </p:nvSpPr>
        <p:spPr>
          <a:xfrm>
            <a:off x="6996546" y="3588327"/>
            <a:ext cx="637309" cy="18010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245601" y="5210739"/>
            <a:ext cx="5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Pressionar simultaneamente os 2 botões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967346" y="2372439"/>
            <a:ext cx="113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iPhone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708073" y="2290741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ANDROID</a:t>
            </a:r>
            <a:endParaRPr lang="pt-BR" dirty="0"/>
          </a:p>
        </p:txBody>
      </p:sp>
      <p:sp>
        <p:nvSpPr>
          <p:cNvPr id="20" name="Texto explicativo retangular 19"/>
          <p:cNvSpPr/>
          <p:nvPr/>
        </p:nvSpPr>
        <p:spPr>
          <a:xfrm>
            <a:off x="8214361" y="1515644"/>
            <a:ext cx="2633747" cy="1690254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Existem variações nos botões de acordo com a marca e o modelo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46" y="5932863"/>
            <a:ext cx="450417" cy="450417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8" y="5869311"/>
            <a:ext cx="474662" cy="474662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6" y="5842062"/>
            <a:ext cx="621507" cy="529632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03" y="5842062"/>
            <a:ext cx="966461" cy="541218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2109271" y="5983170"/>
            <a:ext cx="529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Envie a captura para seu próprio e-mail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14361" y="3976255"/>
            <a:ext cx="264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tela capturada vai para sua Galeria ou Fotos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1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1218" y="1853248"/>
            <a:ext cx="9481561" cy="465268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Nunca coloque, na 1ª pagina de acesso, ícone de APLICATIVOS BANCÁRIOS e outros de sigilo pessoal como NOTAS</a:t>
            </a:r>
          </a:p>
          <a:p>
            <a:pPr>
              <a:lnSpc>
                <a:spcPct val="200000"/>
              </a:lnSpc>
            </a:pPr>
            <a:r>
              <a:rPr lang="pt-BR" sz="2400" dirty="0" smtClean="0"/>
              <a:t>Procure abrir uma PASTA para esconder estes aplicativos</a:t>
            </a:r>
          </a:p>
          <a:p>
            <a:r>
              <a:rPr lang="pt-BR" sz="2400" dirty="0" smtClean="0"/>
              <a:t>Entre em uma loja ou corredor de galeria ou shopping para usar seu celular</a:t>
            </a:r>
          </a:p>
          <a:p>
            <a:pPr>
              <a:lnSpc>
                <a:spcPct val="110000"/>
              </a:lnSpc>
            </a:pPr>
            <a:r>
              <a:rPr lang="pt-BR" sz="2400" dirty="0" smtClean="0"/>
              <a:t>Sempre fique com o dedo perto do botão que apaga/trava a tela, assim você poderá travar a tela ao ser surpreendido. Ganhará tempo para bloquear e/ou apagar seu aparelho.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86" y="1853248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Aconteceu!!!.....</a:t>
            </a:r>
            <a:br>
              <a:rPr lang="pt-BR" dirty="0" smtClean="0"/>
            </a:br>
            <a:r>
              <a:rPr lang="pt-BR" dirty="0" smtClean="0"/>
              <a:t>O que fazer?  Passo a passo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Ligue imediatamente para sua operadora e peça o bloqueio de sua linha e forneça o IMEI</a:t>
            </a:r>
          </a:p>
          <a:p>
            <a:r>
              <a:rPr lang="pt-BR" dirty="0" smtClean="0"/>
              <a:t>O mais rápido possível entre em qualquer computador/ celular com acesso a Internet.</a:t>
            </a:r>
          </a:p>
          <a:p>
            <a:pPr lvl="1"/>
            <a:r>
              <a:rPr lang="pt-BR" dirty="0" smtClean="0">
                <a:hlinkClick r:id="rId2"/>
              </a:rPr>
              <a:t>www.icloud.com</a:t>
            </a:r>
            <a:r>
              <a:rPr lang="pt-BR" dirty="0" smtClean="0"/>
              <a:t> fazer </a:t>
            </a:r>
            <a:r>
              <a:rPr lang="pt-BR" dirty="0" err="1" smtClean="0"/>
              <a:t>login</a:t>
            </a:r>
            <a:r>
              <a:rPr lang="pt-BR" dirty="0" smtClean="0"/>
              <a:t> e quando aparecer “autenticação de 2 fatores, clique em Buscar iPhone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7" y="4150658"/>
            <a:ext cx="4423755" cy="26367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4150657"/>
            <a:ext cx="5171655" cy="26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Aconteceu!!!.....</a:t>
            </a:r>
            <a:br>
              <a:rPr lang="pt-BR" dirty="0"/>
            </a:br>
            <a:r>
              <a:rPr lang="pt-BR" dirty="0"/>
              <a:t>O que fazer?  Passo a passo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>
                <a:hlinkClick r:id="rId2"/>
              </a:rPr>
              <a:t>www.android.com/find</a:t>
            </a:r>
            <a:r>
              <a:rPr lang="pt-BR" dirty="0" smtClean="0"/>
              <a:t> faça </a:t>
            </a:r>
            <a:r>
              <a:rPr lang="pt-BR" dirty="0" err="1" smtClean="0"/>
              <a:t>login</a:t>
            </a:r>
            <a:r>
              <a:rPr lang="pt-BR" dirty="0" smtClean="0"/>
              <a:t> no seu </a:t>
            </a:r>
            <a:r>
              <a:rPr lang="pt-BR" dirty="0" err="1" smtClean="0"/>
              <a:t>gmail</a:t>
            </a:r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r>
              <a:rPr lang="pt-BR" dirty="0" smtClean="0"/>
              <a:t>FAZER UMA BO – Proteção jurídica e possibilidades de descontos na aquisição de outro aparelho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47" y="2576945"/>
            <a:ext cx="6035662" cy="26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 ?????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Ah... prof. Sergio...... E se o ladrão desligar o aparelho ainda consigo apagar os dados??</a:t>
            </a:r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7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395</TotalTime>
  <Words>332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Íon</vt:lpstr>
      <vt:lpstr>Segurança com Celulares</vt:lpstr>
      <vt:lpstr>Segurança total não existe !!</vt:lpstr>
      <vt:lpstr>Ações Preventivas</vt:lpstr>
      <vt:lpstr>Ações Preventivas</vt:lpstr>
      <vt:lpstr>Como capturar telas  e enviar para seu e-mail ?</vt:lpstr>
      <vt:lpstr>DICAS</vt:lpstr>
      <vt:lpstr>Aconteceu!!!..... O que fazer?  Passo a passo</vt:lpstr>
      <vt:lpstr>Aconteceu!!!..... O que fazer?  Passo a passo</vt:lpstr>
      <vt:lpstr>Perguntas ?????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Segurança com Celulares</dc:title>
  <dc:creator>sergio fux</dc:creator>
  <cp:lastModifiedBy>sergio fux</cp:lastModifiedBy>
  <cp:revision>33</cp:revision>
  <dcterms:created xsi:type="dcterms:W3CDTF">2021-09-13T18:00:19Z</dcterms:created>
  <dcterms:modified xsi:type="dcterms:W3CDTF">2021-09-16T21:34:26Z</dcterms:modified>
</cp:coreProperties>
</file>